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9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E70C3-4696-364B-B102-9FB54468D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1BF93-A062-0F47-924D-F7656E8F7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F449C-47DB-7343-BBFB-9A7AC736C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A7872-DE80-CC45-8577-7207D6C20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A0E98-2F73-1444-A7EA-D6B93468C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76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0F545-0802-484C-B1AF-0D06B5734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2D181C-5A56-5844-B742-B6A04A8EF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3D91A-17BC-1B48-BB08-1E54BAF3B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0513E-5048-BE41-87D4-FCC6F1AC0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91D671-078D-DC44-BD7D-1251259A2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7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DAAE47-1843-8240-A7E1-2A3B97ECE2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2DC6CB-D697-9D4F-BAB1-ED2095E3C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9BEC6-6390-A248-B418-ED8482D13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5BC39-FC0A-8E44-AAE8-E1474F179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FFA75-3F3A-9043-8DE8-57DE6CB9E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736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45E25-93E2-AC49-9D66-FA65989DE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9C578-1C88-7848-A36D-7C5E1B713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55D07-290A-7843-87AE-3F644776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8B5DB-11AC-B24A-8B4E-765A64631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5803F-4FB5-B543-8864-084487C09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566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EE121-4B69-4E4E-A1AA-74F0FCAC4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569AF5-D82E-7742-9031-A391240F5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5B5A1-4EDB-994F-8D1A-99F34C92D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3B1D6-41A5-7B40-AAA9-EBF57B515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7F1A5-9E37-114A-8D79-61295EC1D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41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40C4-457C-AA49-AE96-11CCA0E5E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3E9F8-9885-354E-85F2-9F94E979E5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6D7B13-F057-9246-8BC2-9B6BA2A1D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65524-6877-FF4D-91C1-F08548868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38EEE0-21EB-F24D-82E6-AFAA56B8B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591A5C-5B22-A84E-A9C4-0ADD6FC25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479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3DCB2-1A95-A844-989D-3404947A4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8D2E5-44FD-0B4F-84FC-45FFF13A7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6779BC-3506-6B42-AE78-6F725103B6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7334A6-04E4-0A43-8BA7-5DEE6B1942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224598-693E-1D46-82D7-E389582D9A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CFEFDB-5EFA-0947-A9A3-0A0E89F1B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F26ABE-26E7-B349-9F5F-1D3488F75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6344AD-DFB9-5F4A-8AAB-D7B3DA1B6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805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DB9AA-4FF9-5042-8226-F3AC3DCC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848899-147A-B84A-877B-BE51AA500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DD3197-5A58-6640-B5BE-B89CDF68C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27CC0D-1328-144E-A72A-06EBF20B1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212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2D016C-0985-C14E-8463-F0AF93279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AAC7B8-8FCC-E24A-83A7-F148CE480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64FAC-8516-AA4E-A959-36E95DDFB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258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392CC-2F37-D94C-BF2C-05320EC7A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9967E-34B8-064B-AD5C-BF43E63B7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117F14-A0DC-AB4D-8BB4-6A735F8FFC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C1C52-5ACD-F049-8E87-E7F69B2AC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3869C-F14B-674D-8BCE-D1FB781DD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A11D3-224A-4044-9C5D-24446A3BF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750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51895-07C5-4647-BE9E-1A20BC80C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0881CC-B116-EA47-8620-12B7E39DE5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59C9A9-32CC-2445-A88F-C68774F51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2C1F3E-7FE5-0C40-9EA5-07DA1132D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77B5A6-E19D-464A-BD7A-46D25A70A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FD34E-D200-2F4A-A661-C2A4CA5D0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0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D5EC71-1E9B-2B4F-A789-3BBA1E1F0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641D9-6B4A-2A44-8F9E-CE4EBE790D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537CD-5D9E-6047-8731-2BCB097384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B7F61-E1FA-D445-96D3-D8EC23577515}" type="datetimeFigureOut">
              <a:rPr lang="en-US" smtClean="0"/>
              <a:t>4/10/22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DE4A2-AAA8-1443-8C3C-78608FF4E9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004F3-5B5F-7341-AB4B-F54F04CD4E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7E72B-F8F6-9447-85B2-05CCEB07A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47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6828B-779A-A34B-BF3A-8C9B903EDF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u="sng" dirty="0"/>
              <a:t>NutraMeals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E86A1B-4174-AD43-80E7-B2532B7F5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013" y="3602038"/>
            <a:ext cx="12091987" cy="1655762"/>
          </a:xfrm>
        </p:spPr>
        <p:txBody>
          <a:bodyPr>
            <a:normAutofit/>
          </a:bodyPr>
          <a:lstStyle/>
          <a:p>
            <a:r>
              <a:rPr lang="en-US" sz="3600" b="1" u="sng" dirty="0"/>
              <a:t>GitHub repository</a:t>
            </a:r>
          </a:p>
          <a:p>
            <a:r>
              <a:rPr lang="en-US" sz="3200" b="1" dirty="0"/>
              <a:t>https://github.com/dakshrawat1109/Computer-Science-Project-1</a:t>
            </a:r>
          </a:p>
        </p:txBody>
      </p:sp>
    </p:spTree>
    <p:extLst>
      <p:ext uri="{BB962C8B-B14F-4D97-AF65-F5344CB8AC3E}">
        <p14:creationId xmlns:p14="http://schemas.microsoft.com/office/powerpoint/2010/main" val="3379657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CC6C0-D61B-854E-B3F4-4B5C3FD1E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69F8E2-0852-7C42-8B40-49F19468E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44" y="385233"/>
            <a:ext cx="11748304" cy="608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142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F34C76-0541-164E-9212-456FC2484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55585"/>
            <a:ext cx="10515599" cy="562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615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3003208-7191-0C4A-919A-859E8827A6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775" y="520861"/>
            <a:ext cx="10515599" cy="579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228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903D4B-61F0-6444-A6E0-B60240FD73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86137"/>
            <a:ext cx="10515600" cy="569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375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12</Words>
  <Application>Microsoft Macintosh PowerPoint</Application>
  <PresentationFormat>Widescreen</PresentationFormat>
  <Paragraphs>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NutraMeals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NutraMeals</dc:title>
  <dc:creator>Microsoft Office User</dc:creator>
  <cp:lastModifiedBy>Microsoft Office User</cp:lastModifiedBy>
  <cp:revision>11</cp:revision>
  <dcterms:created xsi:type="dcterms:W3CDTF">2022-04-09T21:31:49Z</dcterms:created>
  <dcterms:modified xsi:type="dcterms:W3CDTF">2022-04-10T18:16:27Z</dcterms:modified>
</cp:coreProperties>
</file>

<file path=docProps/thumbnail.jpeg>
</file>